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1387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AE0B8-4585-42CE-A81A-E6F2FAE52DD5}" type="datetimeFigureOut">
              <a:rPr lang="fr-CA" smtClean="0"/>
              <a:t>2015-01-02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A95FB-A29F-46A6-BEAC-8F90065F4DE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80850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AE0B8-4585-42CE-A81A-E6F2FAE52DD5}" type="datetimeFigureOut">
              <a:rPr lang="fr-CA" smtClean="0"/>
              <a:t>2015-01-02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A95FB-A29F-46A6-BEAC-8F90065F4DE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42664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AE0B8-4585-42CE-A81A-E6F2FAE52DD5}" type="datetimeFigureOut">
              <a:rPr lang="fr-CA" smtClean="0"/>
              <a:t>2015-01-02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A95FB-A29F-46A6-BEAC-8F90065F4DE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79856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AE0B8-4585-42CE-A81A-E6F2FAE52DD5}" type="datetimeFigureOut">
              <a:rPr lang="fr-CA" smtClean="0"/>
              <a:t>2015-01-02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A95FB-A29F-46A6-BEAC-8F90065F4DE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09217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AE0B8-4585-42CE-A81A-E6F2FAE52DD5}" type="datetimeFigureOut">
              <a:rPr lang="fr-CA" smtClean="0"/>
              <a:t>2015-01-02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A95FB-A29F-46A6-BEAC-8F90065F4DE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16986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AE0B8-4585-42CE-A81A-E6F2FAE52DD5}" type="datetimeFigureOut">
              <a:rPr lang="fr-CA" smtClean="0"/>
              <a:t>2015-01-02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A95FB-A29F-46A6-BEAC-8F90065F4DE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08392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AE0B8-4585-42CE-A81A-E6F2FAE52DD5}" type="datetimeFigureOut">
              <a:rPr lang="fr-CA" smtClean="0"/>
              <a:t>2015-01-02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A95FB-A29F-46A6-BEAC-8F90065F4DE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46988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AE0B8-4585-42CE-A81A-E6F2FAE52DD5}" type="datetimeFigureOut">
              <a:rPr lang="fr-CA" smtClean="0"/>
              <a:t>2015-01-02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A95FB-A29F-46A6-BEAC-8F90065F4DE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15880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AE0B8-4585-42CE-A81A-E6F2FAE52DD5}" type="datetimeFigureOut">
              <a:rPr lang="fr-CA" smtClean="0"/>
              <a:t>2015-01-02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A95FB-A29F-46A6-BEAC-8F90065F4DE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08997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AE0B8-4585-42CE-A81A-E6F2FAE52DD5}" type="datetimeFigureOut">
              <a:rPr lang="fr-CA" smtClean="0"/>
              <a:t>2015-01-02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A95FB-A29F-46A6-BEAC-8F90065F4DE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71877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AE0B8-4585-42CE-A81A-E6F2FAE52DD5}" type="datetimeFigureOut">
              <a:rPr lang="fr-CA" smtClean="0"/>
              <a:t>2015-01-02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A95FB-A29F-46A6-BEAC-8F90065F4DE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86577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AE0B8-4585-42CE-A81A-E6F2FAE52DD5}" type="datetimeFigureOut">
              <a:rPr lang="fr-CA" smtClean="0"/>
              <a:t>2015-01-02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CA95FB-A29F-46A6-BEAC-8F90065F4DE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24346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988840"/>
            <a:ext cx="6142038" cy="349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390281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herka</dc:creator>
  <cp:lastModifiedBy>herka</cp:lastModifiedBy>
  <cp:revision>1</cp:revision>
  <dcterms:created xsi:type="dcterms:W3CDTF">2015-01-02T18:31:33Z</dcterms:created>
  <dcterms:modified xsi:type="dcterms:W3CDTF">2015-01-02T18:32:49Z</dcterms:modified>
</cp:coreProperties>
</file>